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57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0;&#1089;&#1075;&#1088;&#1072;&#1092;&#1080;&#1103;.mp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ПК19\педсвет\0038-055-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"/>
            <a:ext cx="4087618" cy="464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5257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ШКОЛЬНЫЕ ТРУДНОСТИ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odysseyonline-img.rbl.ms/simage/https%3A%2F%2Faz616578.vo.msecnd.net%2Ffiles%2F2016%2F03%2F28%2F635947768411588316-458494290_Dyslexia.jpg/2000%2C2000/MO%2FJgoBp%2FH4voVSV/im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https://otvet.imgsmail.ru/download/11355013_695b58481df2e00dc1f5ab98d06f10df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32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ПК19\педсвет\моз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s://ic.pics.livejournal.com/vg_saveliev/15525933/927070/927070_origin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F:\КПК19\педсвет\927070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343400"/>
            <a:ext cx="2590800" cy="2057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29294" y="152400"/>
            <a:ext cx="5485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ШКОЛЬНЫЕ ТРУДНОСТИ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779748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Биологические 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accent6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19600" y="564579"/>
            <a:ext cx="4495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   и    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u="sng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эмоциональные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Педагогическая запущенность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ребенка.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Конфликт между педагогом       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и родителями.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Конфликты ребенка </a:t>
            </a:r>
          </a:p>
          <a:p>
            <a:pPr lvl="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с  одноклассниками.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Личный конфликт или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просто непонимание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между учителем и учеником</a:t>
            </a:r>
            <a:endParaRPr kumimoji="0" lang="ru-RU" b="1" i="0" strike="noStrike" cap="none" normalizeH="0" baseline="0" dirty="0" smtClean="0">
              <a:ln>
                <a:noFill/>
              </a:ln>
              <a:solidFill>
                <a:schemeClr val="accent6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40386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Специфические расстройства развития школьных навыков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Дислексия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Дисграфия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СДВ и СДВГ, медлительность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Акалькулия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219200"/>
            <a:ext cx="441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детей приходит в первый класс, не достигнув уровня школьной зрелости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Соматически ослабленные дети.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Леворукостъ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Неврологический диагноз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(ЗПР, ИН, СДВ, СДВГ, ММД, заикание)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1" y="351639"/>
            <a:ext cx="8534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Дислексия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специфическое нарушение способности к чтению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при чтении ребенок допускает однотипные ошибки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Дети путают схожие по написанию буквы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Побуквенное чтение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замена,   переставление и пропуски  букв и слогов.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Механическое чтение 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может понять  частично или полностью смысла прочитанного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Проблема согласования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существительных и прилагательных, существительных и глаголов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может запомнить связь между обозначением буквы и звуком, который она "дает" при чтении.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1"/>
            <a:ext cx="8229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</a:p>
          <a:p>
            <a:pPr algn="ctr"/>
            <a:r>
              <a:rPr lang="ru-RU" sz="4400" dirty="0" smtClean="0"/>
              <a:t> </a:t>
            </a:r>
            <a:r>
              <a:rPr lang="ru-RU" sz="28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это специфическое нарушение письма </a:t>
            </a:r>
          </a:p>
          <a:p>
            <a:endParaRPr lang="ru-RU" dirty="0"/>
          </a:p>
        </p:txBody>
      </p:sp>
      <p:pic>
        <p:nvPicPr>
          <p:cNvPr id="1026" name="Picture 2" descr="Дисграфия. Ошибки на письм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3810000" cy="2712721"/>
          </a:xfrm>
          <a:prstGeom prst="rect">
            <a:avLst/>
          </a:prstGeom>
          <a:noFill/>
        </p:spPr>
      </p:pic>
      <p:pic>
        <p:nvPicPr>
          <p:cNvPr id="1028" name="Picture 4" descr="http://pedsovet.su/_pu/50/s354776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86200"/>
            <a:ext cx="4238373" cy="2762251"/>
          </a:xfrm>
          <a:prstGeom prst="rect">
            <a:avLst/>
          </a:prstGeom>
          <a:noFill/>
        </p:spPr>
      </p:pic>
      <p:pic>
        <p:nvPicPr>
          <p:cNvPr id="1030" name="Picture 6" descr="Дисграфия приме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676400"/>
            <a:ext cx="4686300" cy="2057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304800"/>
            <a:ext cx="7543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Дисграфия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это специфическое нарушение письма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8534400" cy="4953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неправильно произносит звуки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значит, проговаривая их про себя,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неправильно записывает.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правильно произносит звуки, 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путает их со схожими по звучанию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Затрудняется в написании и различии букв: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добавляет лишние элементы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письме может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пропускать или повторять целые 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перестанавливать слоги и буквы местами,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писать слитно разные слова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ребенок не может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правильно склонять слова по родам и падежам, не может согласовать прилагательное и существительное.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21932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362200" y="533400"/>
            <a:ext cx="586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ДИСКАЛЬКУЛИЯ</a:t>
            </a:r>
          </a:p>
          <a:p>
            <a:pPr algn="ctr"/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неспособность к изучению арифметики</a:t>
            </a:r>
            <a:endParaRPr lang="ru-RU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F:\КПК19\педсвет\Math-problems-dyscalculi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1" y="3657600"/>
            <a:ext cx="1219200" cy="18016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828800"/>
            <a:ext cx="8305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сложности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 различением и написанием цифр;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неумение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определять время и ориентироваться в часах, минутах, секундах;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нарушения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координации тонких движений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неспособность определить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пройденное расстояние, измерить длину отрезка;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сложность восприятия понятий «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меньше», «больше»;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невозможность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решения задач без иллюстративного сопровождения;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сложности при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решении логических задач, выполнении действий с абстрактными категориями;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неспособность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визуального определения количества предметов, составления их в группы без пересчёта их по одному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F:\КПК19\педсвет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772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Синдром дефицита внимания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(СДВ) </a:t>
            </a:r>
          </a:p>
          <a:p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              и </a:t>
            </a:r>
            <a:r>
              <a:rPr lang="ru-RU" sz="28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у ребенка 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(СДВГ)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неврологическое </a:t>
            </a:r>
            <a:r>
              <a:rPr lang="ru-RU" sz="2800" b="1" dirty="0" smtClean="0">
                <a:solidFill>
                  <a:srgbClr val="002060"/>
                </a:solidFill>
              </a:rPr>
              <a:t>заболевание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поведения и проблем в учебе у детей </a:t>
            </a:r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школьников</a:t>
            </a:r>
            <a:r>
              <a:rPr lang="ru-RU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80772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СДВГ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непоседливый, импульсивный,  трудно концентрирует внимание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 чем либо.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«бестолковую» активность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не может усидеть на занятиях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школе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станет заниматься тем, что ему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 интересно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перебивает старших, играет на уроках, занимается своими делами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может залезть под парту.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этом ребенок правильно воспринимает окружающее.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слышит и понимает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все указания старших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однако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не может выполнять их инструкции из-за импульсивности. </a:t>
            </a: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Несмотря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 то, что ребенок понял задание, он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не может довести начатое до конца,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не в состоянии планировать и предвидеть последствия своих поступков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odysseyonline-img.rbl.ms/simage/https%3A%2F%2Faz616578.vo.msecnd.net%2Ffiles%2F2016%2F03%2F28%2F635947768411588316-458494290_Dyslexia.jpg/2000%2C2000/MO%2FJgoBp%2FH4voVSV/im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www.za-partoi.ru/images/blob_cache/2953.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5791200" cy="312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3810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ДИСЛЕКСИЯ</a:t>
            </a:r>
            <a:endParaRPr lang="ru-RU" sz="4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442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28</cp:revision>
  <dcterms:modified xsi:type="dcterms:W3CDTF">2019-03-24T18:11:49Z</dcterms:modified>
</cp:coreProperties>
</file>